
<file path=[Content_Types].xml><?xml version="1.0" encoding="utf-8"?>
<Types xmlns="http://schemas.openxmlformats.org/package/2006/content-types">
  <Default Extension="jpeg" ContentType="image/jpeg"/>
  <Default Extension="jpg" ContentType="image/pn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15119350" cy="21383625"/>
  <p:notesSz cx="6858000" cy="9144000"/>
  <p:defaultTextStyle>
    <a:defPPr>
      <a:defRPr lang="en-US"/>
    </a:defPPr>
    <a:lvl1pPr marL="0" algn="l" defTabSz="2085711" rtl="0" eaLnBrk="1" latinLnBrk="0" hangingPunct="1">
      <a:defRPr sz="4098" kern="1200">
        <a:solidFill>
          <a:schemeClr val="tx1"/>
        </a:solidFill>
        <a:latin typeface="+mn-lt"/>
        <a:ea typeface="+mn-ea"/>
        <a:cs typeface="+mn-cs"/>
      </a:defRPr>
    </a:lvl1pPr>
    <a:lvl2pPr marL="1042856" algn="l" defTabSz="2085711" rtl="0" eaLnBrk="1" latinLnBrk="0" hangingPunct="1">
      <a:defRPr sz="4098" kern="1200">
        <a:solidFill>
          <a:schemeClr val="tx1"/>
        </a:solidFill>
        <a:latin typeface="+mn-lt"/>
        <a:ea typeface="+mn-ea"/>
        <a:cs typeface="+mn-cs"/>
      </a:defRPr>
    </a:lvl2pPr>
    <a:lvl3pPr marL="2085711" algn="l" defTabSz="2085711" rtl="0" eaLnBrk="1" latinLnBrk="0" hangingPunct="1">
      <a:defRPr sz="4098" kern="1200">
        <a:solidFill>
          <a:schemeClr val="tx1"/>
        </a:solidFill>
        <a:latin typeface="+mn-lt"/>
        <a:ea typeface="+mn-ea"/>
        <a:cs typeface="+mn-cs"/>
      </a:defRPr>
    </a:lvl3pPr>
    <a:lvl4pPr marL="3128567" algn="l" defTabSz="2085711" rtl="0" eaLnBrk="1" latinLnBrk="0" hangingPunct="1">
      <a:defRPr sz="4098" kern="1200">
        <a:solidFill>
          <a:schemeClr val="tx1"/>
        </a:solidFill>
        <a:latin typeface="+mn-lt"/>
        <a:ea typeface="+mn-ea"/>
        <a:cs typeface="+mn-cs"/>
      </a:defRPr>
    </a:lvl4pPr>
    <a:lvl5pPr marL="4171423" algn="l" defTabSz="2085711" rtl="0" eaLnBrk="1" latinLnBrk="0" hangingPunct="1">
      <a:defRPr sz="4098" kern="1200">
        <a:solidFill>
          <a:schemeClr val="tx1"/>
        </a:solidFill>
        <a:latin typeface="+mn-lt"/>
        <a:ea typeface="+mn-ea"/>
        <a:cs typeface="+mn-cs"/>
      </a:defRPr>
    </a:lvl5pPr>
    <a:lvl6pPr marL="5214278" algn="l" defTabSz="2085711" rtl="0" eaLnBrk="1" latinLnBrk="0" hangingPunct="1">
      <a:defRPr sz="4098" kern="1200">
        <a:solidFill>
          <a:schemeClr val="tx1"/>
        </a:solidFill>
        <a:latin typeface="+mn-lt"/>
        <a:ea typeface="+mn-ea"/>
        <a:cs typeface="+mn-cs"/>
      </a:defRPr>
    </a:lvl6pPr>
    <a:lvl7pPr marL="6257134" algn="l" defTabSz="2085711" rtl="0" eaLnBrk="1" latinLnBrk="0" hangingPunct="1">
      <a:defRPr sz="4098" kern="1200">
        <a:solidFill>
          <a:schemeClr val="tx1"/>
        </a:solidFill>
        <a:latin typeface="+mn-lt"/>
        <a:ea typeface="+mn-ea"/>
        <a:cs typeface="+mn-cs"/>
      </a:defRPr>
    </a:lvl7pPr>
    <a:lvl8pPr marL="7299991" algn="l" defTabSz="2085711" rtl="0" eaLnBrk="1" latinLnBrk="0" hangingPunct="1">
      <a:defRPr sz="4098" kern="1200">
        <a:solidFill>
          <a:schemeClr val="tx1"/>
        </a:solidFill>
        <a:latin typeface="+mn-lt"/>
        <a:ea typeface="+mn-ea"/>
        <a:cs typeface="+mn-cs"/>
      </a:defRPr>
    </a:lvl8pPr>
    <a:lvl9pPr marL="8342845" algn="l" defTabSz="2085711" rtl="0" eaLnBrk="1" latinLnBrk="0" hangingPunct="1">
      <a:defRPr sz="409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735" userDrawn="1">
          <p15:clr>
            <a:srgbClr val="A4A3A4"/>
          </p15:clr>
        </p15:guide>
        <p15:guide id="2" pos="476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D1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67" autoAdjust="0"/>
    <p:restoredTop sz="94660"/>
  </p:normalViewPr>
  <p:slideViewPr>
    <p:cSldViewPr>
      <p:cViewPr varScale="1">
        <p:scale>
          <a:sx n="48" d="100"/>
          <a:sy n="48" d="100"/>
        </p:scale>
        <p:origin x="2472" y="66"/>
      </p:cViewPr>
      <p:guideLst>
        <p:guide orient="horz" pos="6735"/>
        <p:guide pos="476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C25621-4213-480A-8924-DC09FE921627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3D892A-309A-43D3-BA29-9D7A06E13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7608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45991" rtl="0" eaLnBrk="1" latinLnBrk="0" hangingPunct="1">
      <a:defRPr sz="847" kern="1200">
        <a:solidFill>
          <a:schemeClr val="tx1"/>
        </a:solidFill>
        <a:latin typeface="+mn-lt"/>
        <a:ea typeface="+mn-ea"/>
        <a:cs typeface="+mn-cs"/>
      </a:defRPr>
    </a:lvl1pPr>
    <a:lvl2pPr marL="322996" algn="l" defTabSz="645991" rtl="0" eaLnBrk="1" latinLnBrk="0" hangingPunct="1">
      <a:defRPr sz="847" kern="1200">
        <a:solidFill>
          <a:schemeClr val="tx1"/>
        </a:solidFill>
        <a:latin typeface="+mn-lt"/>
        <a:ea typeface="+mn-ea"/>
        <a:cs typeface="+mn-cs"/>
      </a:defRPr>
    </a:lvl2pPr>
    <a:lvl3pPr marL="645991" algn="l" defTabSz="645991" rtl="0" eaLnBrk="1" latinLnBrk="0" hangingPunct="1">
      <a:defRPr sz="847" kern="1200">
        <a:solidFill>
          <a:schemeClr val="tx1"/>
        </a:solidFill>
        <a:latin typeface="+mn-lt"/>
        <a:ea typeface="+mn-ea"/>
        <a:cs typeface="+mn-cs"/>
      </a:defRPr>
    </a:lvl3pPr>
    <a:lvl4pPr marL="968987" algn="l" defTabSz="645991" rtl="0" eaLnBrk="1" latinLnBrk="0" hangingPunct="1">
      <a:defRPr sz="847" kern="1200">
        <a:solidFill>
          <a:schemeClr val="tx1"/>
        </a:solidFill>
        <a:latin typeface="+mn-lt"/>
        <a:ea typeface="+mn-ea"/>
        <a:cs typeface="+mn-cs"/>
      </a:defRPr>
    </a:lvl4pPr>
    <a:lvl5pPr marL="1291983" algn="l" defTabSz="645991" rtl="0" eaLnBrk="1" latinLnBrk="0" hangingPunct="1">
      <a:defRPr sz="847" kern="1200">
        <a:solidFill>
          <a:schemeClr val="tx1"/>
        </a:solidFill>
        <a:latin typeface="+mn-lt"/>
        <a:ea typeface="+mn-ea"/>
        <a:cs typeface="+mn-cs"/>
      </a:defRPr>
    </a:lvl5pPr>
    <a:lvl6pPr marL="1614978" algn="l" defTabSz="645991" rtl="0" eaLnBrk="1" latinLnBrk="0" hangingPunct="1">
      <a:defRPr sz="847" kern="1200">
        <a:solidFill>
          <a:schemeClr val="tx1"/>
        </a:solidFill>
        <a:latin typeface="+mn-lt"/>
        <a:ea typeface="+mn-ea"/>
        <a:cs typeface="+mn-cs"/>
      </a:defRPr>
    </a:lvl6pPr>
    <a:lvl7pPr marL="1937974" algn="l" defTabSz="645991" rtl="0" eaLnBrk="1" latinLnBrk="0" hangingPunct="1">
      <a:defRPr sz="847" kern="1200">
        <a:solidFill>
          <a:schemeClr val="tx1"/>
        </a:solidFill>
        <a:latin typeface="+mn-lt"/>
        <a:ea typeface="+mn-ea"/>
        <a:cs typeface="+mn-cs"/>
      </a:defRPr>
    </a:lvl7pPr>
    <a:lvl8pPr marL="2260968" algn="l" defTabSz="645991" rtl="0" eaLnBrk="1" latinLnBrk="0" hangingPunct="1">
      <a:defRPr sz="847" kern="1200">
        <a:solidFill>
          <a:schemeClr val="tx1"/>
        </a:solidFill>
        <a:latin typeface="+mn-lt"/>
        <a:ea typeface="+mn-ea"/>
        <a:cs typeface="+mn-cs"/>
      </a:defRPr>
    </a:lvl8pPr>
    <a:lvl9pPr marL="2583964" algn="l" defTabSz="645991" rtl="0" eaLnBrk="1" latinLnBrk="0" hangingPunct="1">
      <a:defRPr sz="84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338388" y="1143000"/>
            <a:ext cx="21812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3D892A-309A-43D3-BA29-9D7A06E13BC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1197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3951" y="6642786"/>
            <a:ext cx="12851448" cy="45836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67903" y="12117388"/>
            <a:ext cx="10583545" cy="546470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9828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9656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9484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9312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9140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5896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68796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78624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AFE1D-4F19-4092-BFE1-2C987A1AB5D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F68B0-BEC5-4B9B-9AFC-57295D942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4644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AFE1D-4F19-4092-BFE1-2C987A1AB5D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F68B0-BEC5-4B9B-9AFC-57295D942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7367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961529" y="856338"/>
            <a:ext cx="3401854" cy="1824538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55968" y="856338"/>
            <a:ext cx="9953572" cy="1824538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AFE1D-4F19-4092-BFE1-2C987A1AB5D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F68B0-BEC5-4B9B-9AFC-57295D942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8759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AFE1D-4F19-4092-BFE1-2C987A1AB5D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F68B0-BEC5-4B9B-9AFC-57295D942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3020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4325" y="13740960"/>
            <a:ext cx="12851448" cy="4247026"/>
          </a:xfrm>
        </p:spPr>
        <p:txBody>
          <a:bodyPr anchor="t"/>
          <a:lstStyle>
            <a:lvl1pPr algn="l">
              <a:defRPr sz="8588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94325" y="9063295"/>
            <a:ext cx="12851448" cy="4677666"/>
          </a:xfrm>
        </p:spPr>
        <p:txBody>
          <a:bodyPr anchor="b"/>
          <a:lstStyle>
            <a:lvl1pPr marL="0" indent="0">
              <a:buNone/>
              <a:defRPr sz="4327">
                <a:solidFill>
                  <a:schemeClr val="tx1">
                    <a:tint val="75000"/>
                  </a:schemeClr>
                </a:solidFill>
              </a:defRPr>
            </a:lvl1pPr>
            <a:lvl2pPr marL="982803" indent="0">
              <a:buNone/>
              <a:defRPr sz="3861">
                <a:solidFill>
                  <a:schemeClr val="tx1">
                    <a:tint val="75000"/>
                  </a:schemeClr>
                </a:solidFill>
              </a:defRPr>
            </a:lvl2pPr>
            <a:lvl3pPr marL="1965607" indent="0">
              <a:buNone/>
              <a:defRPr sz="3463">
                <a:solidFill>
                  <a:schemeClr val="tx1">
                    <a:tint val="75000"/>
                  </a:schemeClr>
                </a:solidFill>
              </a:defRPr>
            </a:lvl3pPr>
            <a:lvl4pPr marL="2948410" indent="0">
              <a:buNone/>
              <a:defRPr sz="2997">
                <a:solidFill>
                  <a:schemeClr val="tx1">
                    <a:tint val="75000"/>
                  </a:schemeClr>
                </a:solidFill>
              </a:defRPr>
            </a:lvl4pPr>
            <a:lvl5pPr marL="3931215" indent="0">
              <a:buNone/>
              <a:defRPr sz="2997">
                <a:solidFill>
                  <a:schemeClr val="tx1">
                    <a:tint val="75000"/>
                  </a:schemeClr>
                </a:solidFill>
              </a:defRPr>
            </a:lvl5pPr>
            <a:lvl6pPr marL="4914018" indent="0">
              <a:buNone/>
              <a:defRPr sz="2997">
                <a:solidFill>
                  <a:schemeClr val="tx1">
                    <a:tint val="75000"/>
                  </a:schemeClr>
                </a:solidFill>
              </a:defRPr>
            </a:lvl6pPr>
            <a:lvl7pPr marL="5896822" indent="0">
              <a:buNone/>
              <a:defRPr sz="2997">
                <a:solidFill>
                  <a:schemeClr val="tx1">
                    <a:tint val="75000"/>
                  </a:schemeClr>
                </a:solidFill>
              </a:defRPr>
            </a:lvl7pPr>
            <a:lvl8pPr marL="6879625" indent="0">
              <a:buNone/>
              <a:defRPr sz="2997">
                <a:solidFill>
                  <a:schemeClr val="tx1">
                    <a:tint val="75000"/>
                  </a:schemeClr>
                </a:solidFill>
              </a:defRPr>
            </a:lvl8pPr>
            <a:lvl9pPr marL="7862428" indent="0">
              <a:buNone/>
              <a:defRPr sz="29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AFE1D-4F19-4092-BFE1-2C987A1AB5D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F68B0-BEC5-4B9B-9AFC-57295D942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979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5967" y="4989514"/>
            <a:ext cx="6677713" cy="14112204"/>
          </a:xfrm>
        </p:spPr>
        <p:txBody>
          <a:bodyPr/>
          <a:lstStyle>
            <a:lvl1pPr>
              <a:defRPr sz="5992"/>
            </a:lvl1pPr>
            <a:lvl2pPr>
              <a:defRPr sz="5127"/>
            </a:lvl2pPr>
            <a:lvl3pPr>
              <a:defRPr sz="4327"/>
            </a:lvl3pPr>
            <a:lvl4pPr>
              <a:defRPr sz="3861"/>
            </a:lvl4pPr>
            <a:lvl5pPr>
              <a:defRPr sz="3861"/>
            </a:lvl5pPr>
            <a:lvl6pPr>
              <a:defRPr sz="3861"/>
            </a:lvl6pPr>
            <a:lvl7pPr>
              <a:defRPr sz="3861"/>
            </a:lvl7pPr>
            <a:lvl8pPr>
              <a:defRPr sz="3861"/>
            </a:lvl8pPr>
            <a:lvl9pPr>
              <a:defRPr sz="386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5670" y="4989514"/>
            <a:ext cx="6677713" cy="14112204"/>
          </a:xfrm>
        </p:spPr>
        <p:txBody>
          <a:bodyPr/>
          <a:lstStyle>
            <a:lvl1pPr>
              <a:defRPr sz="5992"/>
            </a:lvl1pPr>
            <a:lvl2pPr>
              <a:defRPr sz="5127"/>
            </a:lvl2pPr>
            <a:lvl3pPr>
              <a:defRPr sz="4327"/>
            </a:lvl3pPr>
            <a:lvl4pPr>
              <a:defRPr sz="3861"/>
            </a:lvl4pPr>
            <a:lvl5pPr>
              <a:defRPr sz="3861"/>
            </a:lvl5pPr>
            <a:lvl6pPr>
              <a:defRPr sz="3861"/>
            </a:lvl6pPr>
            <a:lvl7pPr>
              <a:defRPr sz="3861"/>
            </a:lvl7pPr>
            <a:lvl8pPr>
              <a:defRPr sz="3861"/>
            </a:lvl8pPr>
            <a:lvl9pPr>
              <a:defRPr sz="386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AFE1D-4F19-4092-BFE1-2C987A1AB5D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F68B0-BEC5-4B9B-9AFC-57295D942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1192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5968" y="4786569"/>
            <a:ext cx="6680338" cy="1994813"/>
          </a:xfrm>
        </p:spPr>
        <p:txBody>
          <a:bodyPr anchor="b"/>
          <a:lstStyle>
            <a:lvl1pPr marL="0" indent="0">
              <a:buNone/>
              <a:defRPr sz="5127" b="1"/>
            </a:lvl1pPr>
            <a:lvl2pPr marL="982803" indent="0">
              <a:buNone/>
              <a:defRPr sz="4327" b="1"/>
            </a:lvl2pPr>
            <a:lvl3pPr marL="1965607" indent="0">
              <a:buNone/>
              <a:defRPr sz="3861" b="1"/>
            </a:lvl3pPr>
            <a:lvl4pPr marL="2948410" indent="0">
              <a:buNone/>
              <a:defRPr sz="3463" b="1"/>
            </a:lvl4pPr>
            <a:lvl5pPr marL="3931215" indent="0">
              <a:buNone/>
              <a:defRPr sz="3463" b="1"/>
            </a:lvl5pPr>
            <a:lvl6pPr marL="4914018" indent="0">
              <a:buNone/>
              <a:defRPr sz="3463" b="1"/>
            </a:lvl6pPr>
            <a:lvl7pPr marL="5896822" indent="0">
              <a:buNone/>
              <a:defRPr sz="3463" b="1"/>
            </a:lvl7pPr>
            <a:lvl8pPr marL="6879625" indent="0">
              <a:buNone/>
              <a:defRPr sz="3463" b="1"/>
            </a:lvl8pPr>
            <a:lvl9pPr marL="7862428" indent="0">
              <a:buNone/>
              <a:defRPr sz="346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5968" y="6781380"/>
            <a:ext cx="6680338" cy="12320336"/>
          </a:xfrm>
        </p:spPr>
        <p:txBody>
          <a:bodyPr/>
          <a:lstStyle>
            <a:lvl1pPr>
              <a:defRPr sz="5127"/>
            </a:lvl1pPr>
            <a:lvl2pPr>
              <a:defRPr sz="4327"/>
            </a:lvl2pPr>
            <a:lvl3pPr>
              <a:defRPr sz="3861"/>
            </a:lvl3pPr>
            <a:lvl4pPr>
              <a:defRPr sz="3463"/>
            </a:lvl4pPr>
            <a:lvl5pPr>
              <a:defRPr sz="3463"/>
            </a:lvl5pPr>
            <a:lvl6pPr>
              <a:defRPr sz="3463"/>
            </a:lvl6pPr>
            <a:lvl7pPr>
              <a:defRPr sz="3463"/>
            </a:lvl7pPr>
            <a:lvl8pPr>
              <a:defRPr sz="3463"/>
            </a:lvl8pPr>
            <a:lvl9pPr>
              <a:defRPr sz="346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680421" y="4786569"/>
            <a:ext cx="6682963" cy="1994813"/>
          </a:xfrm>
        </p:spPr>
        <p:txBody>
          <a:bodyPr anchor="b"/>
          <a:lstStyle>
            <a:lvl1pPr marL="0" indent="0">
              <a:buNone/>
              <a:defRPr sz="5127" b="1"/>
            </a:lvl1pPr>
            <a:lvl2pPr marL="982803" indent="0">
              <a:buNone/>
              <a:defRPr sz="4327" b="1"/>
            </a:lvl2pPr>
            <a:lvl3pPr marL="1965607" indent="0">
              <a:buNone/>
              <a:defRPr sz="3861" b="1"/>
            </a:lvl3pPr>
            <a:lvl4pPr marL="2948410" indent="0">
              <a:buNone/>
              <a:defRPr sz="3463" b="1"/>
            </a:lvl4pPr>
            <a:lvl5pPr marL="3931215" indent="0">
              <a:buNone/>
              <a:defRPr sz="3463" b="1"/>
            </a:lvl5pPr>
            <a:lvl6pPr marL="4914018" indent="0">
              <a:buNone/>
              <a:defRPr sz="3463" b="1"/>
            </a:lvl6pPr>
            <a:lvl7pPr marL="5896822" indent="0">
              <a:buNone/>
              <a:defRPr sz="3463" b="1"/>
            </a:lvl7pPr>
            <a:lvl8pPr marL="6879625" indent="0">
              <a:buNone/>
              <a:defRPr sz="3463" b="1"/>
            </a:lvl8pPr>
            <a:lvl9pPr marL="7862428" indent="0">
              <a:buNone/>
              <a:defRPr sz="346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680421" y="6781380"/>
            <a:ext cx="6682963" cy="12320336"/>
          </a:xfrm>
        </p:spPr>
        <p:txBody>
          <a:bodyPr/>
          <a:lstStyle>
            <a:lvl1pPr>
              <a:defRPr sz="5127"/>
            </a:lvl1pPr>
            <a:lvl2pPr>
              <a:defRPr sz="4327"/>
            </a:lvl2pPr>
            <a:lvl3pPr>
              <a:defRPr sz="3861"/>
            </a:lvl3pPr>
            <a:lvl4pPr>
              <a:defRPr sz="3463"/>
            </a:lvl4pPr>
            <a:lvl5pPr>
              <a:defRPr sz="3463"/>
            </a:lvl5pPr>
            <a:lvl6pPr>
              <a:defRPr sz="3463"/>
            </a:lvl6pPr>
            <a:lvl7pPr>
              <a:defRPr sz="3463"/>
            </a:lvl7pPr>
            <a:lvl8pPr>
              <a:defRPr sz="3463"/>
            </a:lvl8pPr>
            <a:lvl9pPr>
              <a:defRPr sz="346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AFE1D-4F19-4092-BFE1-2C987A1AB5D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F68B0-BEC5-4B9B-9AFC-57295D942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183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AFE1D-4F19-4092-BFE1-2C987A1AB5D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F68B0-BEC5-4B9B-9AFC-57295D942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4115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AFE1D-4F19-4092-BFE1-2C987A1AB5D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F68B0-BEC5-4B9B-9AFC-57295D942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504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968" y="851385"/>
            <a:ext cx="4974163" cy="3623336"/>
          </a:xfrm>
        </p:spPr>
        <p:txBody>
          <a:bodyPr anchor="b"/>
          <a:lstStyle>
            <a:lvl1pPr algn="l">
              <a:defRPr sz="432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11247" y="851387"/>
            <a:ext cx="8452136" cy="18250332"/>
          </a:xfrm>
        </p:spPr>
        <p:txBody>
          <a:bodyPr/>
          <a:lstStyle>
            <a:lvl1pPr>
              <a:defRPr sz="6858"/>
            </a:lvl1pPr>
            <a:lvl2pPr>
              <a:defRPr sz="5992"/>
            </a:lvl2pPr>
            <a:lvl3pPr>
              <a:defRPr sz="5127"/>
            </a:lvl3pPr>
            <a:lvl4pPr>
              <a:defRPr sz="4327"/>
            </a:lvl4pPr>
            <a:lvl5pPr>
              <a:defRPr sz="4327"/>
            </a:lvl5pPr>
            <a:lvl6pPr>
              <a:defRPr sz="4327"/>
            </a:lvl6pPr>
            <a:lvl7pPr>
              <a:defRPr sz="4327"/>
            </a:lvl7pPr>
            <a:lvl8pPr>
              <a:defRPr sz="4327"/>
            </a:lvl8pPr>
            <a:lvl9pPr>
              <a:defRPr sz="432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5968" y="4474724"/>
            <a:ext cx="4974163" cy="14626995"/>
          </a:xfrm>
        </p:spPr>
        <p:txBody>
          <a:bodyPr/>
          <a:lstStyle>
            <a:lvl1pPr marL="0" indent="0">
              <a:buNone/>
              <a:defRPr sz="2997"/>
            </a:lvl1pPr>
            <a:lvl2pPr marL="982803" indent="0">
              <a:buNone/>
              <a:defRPr sz="2597"/>
            </a:lvl2pPr>
            <a:lvl3pPr marL="1965607" indent="0">
              <a:buNone/>
              <a:defRPr sz="2131"/>
            </a:lvl3pPr>
            <a:lvl4pPr marL="2948410" indent="0">
              <a:buNone/>
              <a:defRPr sz="1931"/>
            </a:lvl4pPr>
            <a:lvl5pPr marL="3931215" indent="0">
              <a:buNone/>
              <a:defRPr sz="1931"/>
            </a:lvl5pPr>
            <a:lvl6pPr marL="4914018" indent="0">
              <a:buNone/>
              <a:defRPr sz="1931"/>
            </a:lvl6pPr>
            <a:lvl7pPr marL="5896822" indent="0">
              <a:buNone/>
              <a:defRPr sz="1931"/>
            </a:lvl7pPr>
            <a:lvl8pPr marL="6879625" indent="0">
              <a:buNone/>
              <a:defRPr sz="1931"/>
            </a:lvl8pPr>
            <a:lvl9pPr marL="7862428" indent="0">
              <a:buNone/>
              <a:defRPr sz="193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AFE1D-4F19-4092-BFE1-2C987A1AB5D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F68B0-BEC5-4B9B-9AFC-57295D942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7810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63498" y="14968538"/>
            <a:ext cx="9071610" cy="1767121"/>
          </a:xfrm>
        </p:spPr>
        <p:txBody>
          <a:bodyPr anchor="b"/>
          <a:lstStyle>
            <a:lvl1pPr algn="l">
              <a:defRPr sz="432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63498" y="1910667"/>
            <a:ext cx="9071610" cy="12830175"/>
          </a:xfrm>
        </p:spPr>
        <p:txBody>
          <a:bodyPr/>
          <a:lstStyle>
            <a:lvl1pPr marL="0" indent="0">
              <a:buNone/>
              <a:defRPr sz="6858"/>
            </a:lvl1pPr>
            <a:lvl2pPr marL="982803" indent="0">
              <a:buNone/>
              <a:defRPr sz="5992"/>
            </a:lvl2pPr>
            <a:lvl3pPr marL="1965607" indent="0">
              <a:buNone/>
              <a:defRPr sz="5127"/>
            </a:lvl3pPr>
            <a:lvl4pPr marL="2948410" indent="0">
              <a:buNone/>
              <a:defRPr sz="4327"/>
            </a:lvl4pPr>
            <a:lvl5pPr marL="3931215" indent="0">
              <a:buNone/>
              <a:defRPr sz="4327"/>
            </a:lvl5pPr>
            <a:lvl6pPr marL="4914018" indent="0">
              <a:buNone/>
              <a:defRPr sz="4327"/>
            </a:lvl6pPr>
            <a:lvl7pPr marL="5896822" indent="0">
              <a:buNone/>
              <a:defRPr sz="4327"/>
            </a:lvl7pPr>
            <a:lvl8pPr marL="6879625" indent="0">
              <a:buNone/>
              <a:defRPr sz="4327"/>
            </a:lvl8pPr>
            <a:lvl9pPr marL="7862428" indent="0">
              <a:buNone/>
              <a:defRPr sz="4327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63498" y="16735659"/>
            <a:ext cx="9071610" cy="2509604"/>
          </a:xfrm>
        </p:spPr>
        <p:txBody>
          <a:bodyPr/>
          <a:lstStyle>
            <a:lvl1pPr marL="0" indent="0">
              <a:buNone/>
              <a:defRPr sz="2997"/>
            </a:lvl1pPr>
            <a:lvl2pPr marL="982803" indent="0">
              <a:buNone/>
              <a:defRPr sz="2597"/>
            </a:lvl2pPr>
            <a:lvl3pPr marL="1965607" indent="0">
              <a:buNone/>
              <a:defRPr sz="2131"/>
            </a:lvl3pPr>
            <a:lvl4pPr marL="2948410" indent="0">
              <a:buNone/>
              <a:defRPr sz="1931"/>
            </a:lvl4pPr>
            <a:lvl5pPr marL="3931215" indent="0">
              <a:buNone/>
              <a:defRPr sz="1931"/>
            </a:lvl5pPr>
            <a:lvl6pPr marL="4914018" indent="0">
              <a:buNone/>
              <a:defRPr sz="1931"/>
            </a:lvl6pPr>
            <a:lvl7pPr marL="5896822" indent="0">
              <a:buNone/>
              <a:defRPr sz="1931"/>
            </a:lvl7pPr>
            <a:lvl8pPr marL="6879625" indent="0">
              <a:buNone/>
              <a:defRPr sz="1931"/>
            </a:lvl8pPr>
            <a:lvl9pPr marL="7862428" indent="0">
              <a:buNone/>
              <a:defRPr sz="193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AFE1D-4F19-4092-BFE1-2C987A1AB5D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F68B0-BEC5-4B9B-9AFC-57295D942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248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55968" y="856337"/>
            <a:ext cx="13607415" cy="3563938"/>
          </a:xfrm>
          <a:prstGeom prst="rect">
            <a:avLst/>
          </a:prstGeom>
        </p:spPr>
        <p:txBody>
          <a:bodyPr vert="horz" lIns="295232" tIns="147616" rIns="295232" bIns="14761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5968" y="4989514"/>
            <a:ext cx="13607415" cy="14112204"/>
          </a:xfrm>
          <a:prstGeom prst="rect">
            <a:avLst/>
          </a:prstGeom>
        </p:spPr>
        <p:txBody>
          <a:bodyPr vert="horz" lIns="295232" tIns="147616" rIns="295232" bIns="14761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968" y="19819454"/>
            <a:ext cx="3527848" cy="1138481"/>
          </a:xfrm>
          <a:prstGeom prst="rect">
            <a:avLst/>
          </a:prstGeom>
        </p:spPr>
        <p:txBody>
          <a:bodyPr vert="horz" lIns="295232" tIns="147616" rIns="295232" bIns="147616" rtlCol="0" anchor="ctr"/>
          <a:lstStyle>
            <a:lvl1pPr algn="l">
              <a:defRPr sz="259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DAFE1D-4F19-4092-BFE1-2C987A1AB5D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65778" y="19819454"/>
            <a:ext cx="4787794" cy="1138481"/>
          </a:xfrm>
          <a:prstGeom prst="rect">
            <a:avLst/>
          </a:prstGeom>
        </p:spPr>
        <p:txBody>
          <a:bodyPr vert="horz" lIns="295232" tIns="147616" rIns="295232" bIns="147616" rtlCol="0" anchor="ctr"/>
          <a:lstStyle>
            <a:lvl1pPr algn="ctr">
              <a:defRPr sz="259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5534" y="19819454"/>
            <a:ext cx="3527848" cy="1138481"/>
          </a:xfrm>
          <a:prstGeom prst="rect">
            <a:avLst/>
          </a:prstGeom>
        </p:spPr>
        <p:txBody>
          <a:bodyPr vert="horz" lIns="295232" tIns="147616" rIns="295232" bIns="147616" rtlCol="0" anchor="ctr"/>
          <a:lstStyle>
            <a:lvl1pPr algn="r">
              <a:defRPr sz="259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CF68B0-BEC5-4B9B-9AFC-57295D942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648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965607" rtl="0" eaLnBrk="1" latinLnBrk="0" hangingPunct="1">
        <a:spcBef>
          <a:spcPct val="0"/>
        </a:spcBef>
        <a:buNone/>
        <a:defRPr sz="945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37103" indent="-737103" algn="l" defTabSz="1965607" rtl="0" eaLnBrk="1" latinLnBrk="0" hangingPunct="1">
        <a:spcBef>
          <a:spcPct val="20000"/>
        </a:spcBef>
        <a:buFont typeface="Arial" pitchFamily="34" charset="0"/>
        <a:buChar char="•"/>
        <a:defRPr sz="6858" kern="1200">
          <a:solidFill>
            <a:schemeClr val="tx1"/>
          </a:solidFill>
          <a:latin typeface="+mn-lt"/>
          <a:ea typeface="+mn-ea"/>
          <a:cs typeface="+mn-cs"/>
        </a:defRPr>
      </a:lvl1pPr>
      <a:lvl2pPr marL="1597056" indent="-614253" algn="l" defTabSz="1965607" rtl="0" eaLnBrk="1" latinLnBrk="0" hangingPunct="1">
        <a:spcBef>
          <a:spcPct val="20000"/>
        </a:spcBef>
        <a:buFont typeface="Arial" pitchFamily="34" charset="0"/>
        <a:buChar char="–"/>
        <a:defRPr sz="5992" kern="1200">
          <a:solidFill>
            <a:schemeClr val="tx1"/>
          </a:solidFill>
          <a:latin typeface="+mn-lt"/>
          <a:ea typeface="+mn-ea"/>
          <a:cs typeface="+mn-cs"/>
        </a:defRPr>
      </a:lvl2pPr>
      <a:lvl3pPr marL="2457009" indent="-491402" algn="l" defTabSz="1965607" rtl="0" eaLnBrk="1" latinLnBrk="0" hangingPunct="1">
        <a:spcBef>
          <a:spcPct val="20000"/>
        </a:spcBef>
        <a:buFont typeface="Arial" pitchFamily="34" charset="0"/>
        <a:buChar char="•"/>
        <a:defRPr sz="5127" kern="1200">
          <a:solidFill>
            <a:schemeClr val="tx1"/>
          </a:solidFill>
          <a:latin typeface="+mn-lt"/>
          <a:ea typeface="+mn-ea"/>
          <a:cs typeface="+mn-cs"/>
        </a:defRPr>
      </a:lvl3pPr>
      <a:lvl4pPr marL="3439812" indent="-491402" algn="l" defTabSz="1965607" rtl="0" eaLnBrk="1" latinLnBrk="0" hangingPunct="1">
        <a:spcBef>
          <a:spcPct val="20000"/>
        </a:spcBef>
        <a:buFont typeface="Arial" pitchFamily="34" charset="0"/>
        <a:buChar char="–"/>
        <a:defRPr sz="4327" kern="1200">
          <a:solidFill>
            <a:schemeClr val="tx1"/>
          </a:solidFill>
          <a:latin typeface="+mn-lt"/>
          <a:ea typeface="+mn-ea"/>
          <a:cs typeface="+mn-cs"/>
        </a:defRPr>
      </a:lvl4pPr>
      <a:lvl5pPr marL="4422616" indent="-491402" algn="l" defTabSz="1965607" rtl="0" eaLnBrk="1" latinLnBrk="0" hangingPunct="1">
        <a:spcBef>
          <a:spcPct val="20000"/>
        </a:spcBef>
        <a:buFont typeface="Arial" pitchFamily="34" charset="0"/>
        <a:buChar char="»"/>
        <a:defRPr sz="4327" kern="1200">
          <a:solidFill>
            <a:schemeClr val="tx1"/>
          </a:solidFill>
          <a:latin typeface="+mn-lt"/>
          <a:ea typeface="+mn-ea"/>
          <a:cs typeface="+mn-cs"/>
        </a:defRPr>
      </a:lvl5pPr>
      <a:lvl6pPr marL="5405419" indent="-491402" algn="l" defTabSz="1965607" rtl="0" eaLnBrk="1" latinLnBrk="0" hangingPunct="1">
        <a:spcBef>
          <a:spcPct val="20000"/>
        </a:spcBef>
        <a:buFont typeface="Arial" pitchFamily="34" charset="0"/>
        <a:buChar char="•"/>
        <a:defRPr sz="4327" kern="1200">
          <a:solidFill>
            <a:schemeClr val="tx1"/>
          </a:solidFill>
          <a:latin typeface="+mn-lt"/>
          <a:ea typeface="+mn-ea"/>
          <a:cs typeface="+mn-cs"/>
        </a:defRPr>
      </a:lvl6pPr>
      <a:lvl7pPr marL="6388224" indent="-491402" algn="l" defTabSz="1965607" rtl="0" eaLnBrk="1" latinLnBrk="0" hangingPunct="1">
        <a:spcBef>
          <a:spcPct val="20000"/>
        </a:spcBef>
        <a:buFont typeface="Arial" pitchFamily="34" charset="0"/>
        <a:buChar char="•"/>
        <a:defRPr sz="4327" kern="1200">
          <a:solidFill>
            <a:schemeClr val="tx1"/>
          </a:solidFill>
          <a:latin typeface="+mn-lt"/>
          <a:ea typeface="+mn-ea"/>
          <a:cs typeface="+mn-cs"/>
        </a:defRPr>
      </a:lvl7pPr>
      <a:lvl8pPr marL="7371026" indent="-491402" algn="l" defTabSz="1965607" rtl="0" eaLnBrk="1" latinLnBrk="0" hangingPunct="1">
        <a:spcBef>
          <a:spcPct val="20000"/>
        </a:spcBef>
        <a:buFont typeface="Arial" pitchFamily="34" charset="0"/>
        <a:buChar char="•"/>
        <a:defRPr sz="4327" kern="1200">
          <a:solidFill>
            <a:schemeClr val="tx1"/>
          </a:solidFill>
          <a:latin typeface="+mn-lt"/>
          <a:ea typeface="+mn-ea"/>
          <a:cs typeface="+mn-cs"/>
        </a:defRPr>
      </a:lvl8pPr>
      <a:lvl9pPr marL="8353831" indent="-491402" algn="l" defTabSz="1965607" rtl="0" eaLnBrk="1" latinLnBrk="0" hangingPunct="1">
        <a:spcBef>
          <a:spcPct val="20000"/>
        </a:spcBef>
        <a:buFont typeface="Arial" pitchFamily="34" charset="0"/>
        <a:buChar char="•"/>
        <a:defRPr sz="432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965607" rtl="0" eaLnBrk="1" latinLnBrk="0" hangingPunct="1">
        <a:defRPr sz="3861" kern="1200">
          <a:solidFill>
            <a:schemeClr val="tx1"/>
          </a:solidFill>
          <a:latin typeface="+mn-lt"/>
          <a:ea typeface="+mn-ea"/>
          <a:cs typeface="+mn-cs"/>
        </a:defRPr>
      </a:lvl1pPr>
      <a:lvl2pPr marL="982803" algn="l" defTabSz="1965607" rtl="0" eaLnBrk="1" latinLnBrk="0" hangingPunct="1">
        <a:defRPr sz="3861" kern="1200">
          <a:solidFill>
            <a:schemeClr val="tx1"/>
          </a:solidFill>
          <a:latin typeface="+mn-lt"/>
          <a:ea typeface="+mn-ea"/>
          <a:cs typeface="+mn-cs"/>
        </a:defRPr>
      </a:lvl2pPr>
      <a:lvl3pPr marL="1965607" algn="l" defTabSz="1965607" rtl="0" eaLnBrk="1" latinLnBrk="0" hangingPunct="1">
        <a:defRPr sz="3861" kern="1200">
          <a:solidFill>
            <a:schemeClr val="tx1"/>
          </a:solidFill>
          <a:latin typeface="+mn-lt"/>
          <a:ea typeface="+mn-ea"/>
          <a:cs typeface="+mn-cs"/>
        </a:defRPr>
      </a:lvl3pPr>
      <a:lvl4pPr marL="2948410" algn="l" defTabSz="1965607" rtl="0" eaLnBrk="1" latinLnBrk="0" hangingPunct="1">
        <a:defRPr sz="3861" kern="1200">
          <a:solidFill>
            <a:schemeClr val="tx1"/>
          </a:solidFill>
          <a:latin typeface="+mn-lt"/>
          <a:ea typeface="+mn-ea"/>
          <a:cs typeface="+mn-cs"/>
        </a:defRPr>
      </a:lvl4pPr>
      <a:lvl5pPr marL="3931215" algn="l" defTabSz="1965607" rtl="0" eaLnBrk="1" latinLnBrk="0" hangingPunct="1">
        <a:defRPr sz="3861" kern="1200">
          <a:solidFill>
            <a:schemeClr val="tx1"/>
          </a:solidFill>
          <a:latin typeface="+mn-lt"/>
          <a:ea typeface="+mn-ea"/>
          <a:cs typeface="+mn-cs"/>
        </a:defRPr>
      </a:lvl5pPr>
      <a:lvl6pPr marL="4914018" algn="l" defTabSz="1965607" rtl="0" eaLnBrk="1" latinLnBrk="0" hangingPunct="1">
        <a:defRPr sz="3861" kern="1200">
          <a:solidFill>
            <a:schemeClr val="tx1"/>
          </a:solidFill>
          <a:latin typeface="+mn-lt"/>
          <a:ea typeface="+mn-ea"/>
          <a:cs typeface="+mn-cs"/>
        </a:defRPr>
      </a:lvl6pPr>
      <a:lvl7pPr marL="5896822" algn="l" defTabSz="1965607" rtl="0" eaLnBrk="1" latinLnBrk="0" hangingPunct="1">
        <a:defRPr sz="3861" kern="1200">
          <a:solidFill>
            <a:schemeClr val="tx1"/>
          </a:solidFill>
          <a:latin typeface="+mn-lt"/>
          <a:ea typeface="+mn-ea"/>
          <a:cs typeface="+mn-cs"/>
        </a:defRPr>
      </a:lvl7pPr>
      <a:lvl8pPr marL="6879625" algn="l" defTabSz="1965607" rtl="0" eaLnBrk="1" latinLnBrk="0" hangingPunct="1">
        <a:defRPr sz="3861" kern="1200">
          <a:solidFill>
            <a:schemeClr val="tx1"/>
          </a:solidFill>
          <a:latin typeface="+mn-lt"/>
          <a:ea typeface="+mn-ea"/>
          <a:cs typeface="+mn-cs"/>
        </a:defRPr>
      </a:lvl8pPr>
      <a:lvl9pPr marL="7862428" algn="l" defTabSz="1965607" rtl="0" eaLnBrk="1" latinLnBrk="0" hangingPunct="1">
        <a:defRPr sz="386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jp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69056" y="3373968"/>
            <a:ext cx="8581242" cy="5840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195" b="1" noProof="0" dirty="0"/>
              <a:t>TITLE OF THE PAPER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61448" y="4206571"/>
            <a:ext cx="858124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200" noProof="0" dirty="0"/>
              <a:t>Name SURNAME FIRST AUTHOR – Name SURNAME SECOND AUTHOR– Name SURNAME NEXT AUTHOR</a:t>
            </a:r>
          </a:p>
          <a:p>
            <a:pPr algn="ctr"/>
            <a:r>
              <a:rPr lang="en-GB" sz="2200" noProof="0" dirty="0"/>
              <a:t> Name of University/</a:t>
            </a:r>
            <a:r>
              <a:rPr lang="en-GB" sz="2200" noProof="0" dirty="0" err="1"/>
              <a:t>ies</a:t>
            </a:r>
            <a:endParaRPr lang="en-GB" sz="2200" noProof="0" dirty="0"/>
          </a:p>
        </p:txBody>
      </p:sp>
      <p:sp>
        <p:nvSpPr>
          <p:cNvPr id="7" name="TextBox 6"/>
          <p:cNvSpPr txBox="1"/>
          <p:nvPr/>
        </p:nvSpPr>
        <p:spPr>
          <a:xfrm>
            <a:off x="5176794" y="17177054"/>
            <a:ext cx="9693461" cy="1321708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n-GB" sz="2700" b="1" noProof="0" dirty="0"/>
              <a:t>Acknowledgements:</a:t>
            </a:r>
          </a:p>
          <a:p>
            <a:pPr algn="just"/>
            <a:endParaRPr lang="en-GB" sz="2663" noProof="0" dirty="0"/>
          </a:p>
          <a:p>
            <a:pPr algn="just"/>
            <a:endParaRPr lang="en-GB" sz="2663" noProof="0" dirty="0"/>
          </a:p>
        </p:txBody>
      </p:sp>
      <p:sp>
        <p:nvSpPr>
          <p:cNvPr id="8" name="TextBox 7"/>
          <p:cNvSpPr txBox="1"/>
          <p:nvPr/>
        </p:nvSpPr>
        <p:spPr>
          <a:xfrm>
            <a:off x="312487" y="5132382"/>
            <a:ext cx="460223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700" b="1" noProof="0" dirty="0"/>
              <a:t>Introduction</a:t>
            </a:r>
          </a:p>
          <a:p>
            <a:pPr algn="just"/>
            <a:r>
              <a:rPr lang="en-GB" sz="2300" noProof="0" dirty="0"/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171640" y="18652937"/>
            <a:ext cx="9693461" cy="227754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700" b="1" noProof="0" dirty="0"/>
              <a:t>Conclusion</a:t>
            </a:r>
          </a:p>
          <a:p>
            <a:pPr algn="just"/>
            <a:r>
              <a:rPr lang="en-GB" sz="2300" noProof="0" dirty="0"/>
              <a:t>Sum up the target of the contribution – methods used and proposed, goals and outcomes reached, assumptions made, etc.</a:t>
            </a:r>
          </a:p>
          <a:p>
            <a:pPr algn="just"/>
            <a:r>
              <a:rPr lang="en-GB" sz="2300" noProof="0" dirty="0"/>
              <a:t>Contributions should be sent in MS Word ".docx", in case the formal corrective interventions by editors would be required. </a:t>
            </a:r>
            <a:endParaRPr lang="sk-SK" sz="2300" noProof="0" dirty="0"/>
          </a:p>
          <a:p>
            <a:pPr algn="just"/>
            <a:endParaRPr lang="sk-SK" sz="2300" dirty="0"/>
          </a:p>
        </p:txBody>
      </p:sp>
      <p:sp>
        <p:nvSpPr>
          <p:cNvPr id="10" name="TextBox 9"/>
          <p:cNvSpPr txBox="1"/>
          <p:nvPr/>
        </p:nvSpPr>
        <p:spPr>
          <a:xfrm>
            <a:off x="5175152" y="13181229"/>
            <a:ext cx="9693461" cy="378616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n-GB" sz="2700" b="1" noProof="0" dirty="0"/>
              <a:t>Results:</a:t>
            </a:r>
          </a:p>
          <a:p>
            <a:pPr algn="just"/>
            <a:endParaRPr lang="en-GB" sz="2663" b="1" noProof="0" dirty="0"/>
          </a:p>
          <a:p>
            <a:pPr algn="just"/>
            <a:endParaRPr lang="en-GB" sz="2663" b="1" noProof="0" dirty="0"/>
          </a:p>
          <a:p>
            <a:pPr algn="just"/>
            <a:endParaRPr lang="en-GB" sz="2663" b="1" noProof="0" dirty="0"/>
          </a:p>
          <a:p>
            <a:pPr algn="just"/>
            <a:endParaRPr lang="en-GB" sz="2663" b="1" noProof="0" dirty="0"/>
          </a:p>
          <a:p>
            <a:pPr algn="just"/>
            <a:endParaRPr lang="en-GB" sz="2663" b="1" noProof="0" dirty="0"/>
          </a:p>
          <a:p>
            <a:pPr algn="just"/>
            <a:endParaRPr lang="en-GB" sz="2663" b="1" noProof="0" dirty="0"/>
          </a:p>
          <a:p>
            <a:pPr algn="just"/>
            <a:endParaRPr lang="en-GB" sz="2663" b="1" noProof="0" dirty="0"/>
          </a:p>
          <a:p>
            <a:pPr algn="just"/>
            <a:endParaRPr lang="en-GB" sz="2663" b="1" noProof="0" dirty="0"/>
          </a:p>
        </p:txBody>
      </p:sp>
      <p:sp>
        <p:nvSpPr>
          <p:cNvPr id="14" name="TextBox 13"/>
          <p:cNvSpPr txBox="1"/>
          <p:nvPr/>
        </p:nvSpPr>
        <p:spPr>
          <a:xfrm>
            <a:off x="5176794" y="9640796"/>
            <a:ext cx="9693461" cy="3376374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700" b="1" noProof="0" dirty="0"/>
              <a:t>Research:</a:t>
            </a:r>
          </a:p>
          <a:p>
            <a:pPr algn="just"/>
            <a:r>
              <a:rPr lang="en-GB" sz="2663" noProof="0" dirty="0"/>
              <a:t>This is a basic poster template design. Authors can adjust the layout of figures, tables and text, as well as their size, as needed.</a:t>
            </a:r>
            <a:r>
              <a:rPr lang="sk-SK" sz="2663" noProof="0" dirty="0"/>
              <a:t> </a:t>
            </a:r>
          </a:p>
          <a:p>
            <a:pPr algn="just"/>
            <a:r>
              <a:rPr lang="en-GB" sz="2663" b="1" noProof="0" dirty="0"/>
              <a:t>The appropriate poster size for CLC 2025 is </a:t>
            </a:r>
            <a:r>
              <a:rPr lang="en-GB" sz="2663" b="1" noProof="0" dirty="0" err="1"/>
              <a:t>A2</a:t>
            </a:r>
            <a:r>
              <a:rPr lang="en-GB" sz="2663" b="1" noProof="0" dirty="0"/>
              <a:t>.</a:t>
            </a:r>
          </a:p>
          <a:p>
            <a:endParaRPr lang="en-GB" sz="2663" b="1" noProof="0" dirty="0"/>
          </a:p>
          <a:p>
            <a:endParaRPr lang="en-GB" sz="2663" b="1" noProof="0" dirty="0"/>
          </a:p>
          <a:p>
            <a:endParaRPr lang="en-GB" sz="2663" b="1" noProof="0" dirty="0"/>
          </a:p>
          <a:p>
            <a:endParaRPr lang="en-GB" sz="2663" b="1" noProof="0" dirty="0"/>
          </a:p>
        </p:txBody>
      </p:sp>
      <p:sp>
        <p:nvSpPr>
          <p:cNvPr id="20" name="AutoShape 6" descr="Strojnícka fakulta TUKE"/>
          <p:cNvSpPr>
            <a:spLocks noChangeAspect="1" noChangeArrowheads="1"/>
          </p:cNvSpPr>
          <p:nvPr/>
        </p:nvSpPr>
        <p:spPr bwMode="auto">
          <a:xfrm>
            <a:off x="-895479" y="516068"/>
            <a:ext cx="1642436" cy="16424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0876" tIns="30438" rIns="60876" bIns="30438" numCol="1" anchor="t" anchorCtr="0" compatLnSpc="1">
            <a:prstTxWarp prst="textNoShape">
              <a:avLst/>
            </a:prstTxWarp>
          </a:bodyPr>
          <a:lstStyle/>
          <a:p>
            <a:endParaRPr lang="en-GB" sz="1674" noProof="0" dirty="0"/>
          </a:p>
        </p:txBody>
      </p:sp>
      <p:sp>
        <p:nvSpPr>
          <p:cNvPr id="27" name="BlokTextu 26"/>
          <p:cNvSpPr txBox="1"/>
          <p:nvPr/>
        </p:nvSpPr>
        <p:spPr>
          <a:xfrm>
            <a:off x="1156183" y="11872094"/>
            <a:ext cx="2914837" cy="3996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997" noProof="0" dirty="0"/>
              <a:t>Fig. 1 Description of figure</a:t>
            </a:r>
          </a:p>
        </p:txBody>
      </p:sp>
      <p:sp>
        <p:nvSpPr>
          <p:cNvPr id="33" name="BlokTextu 32"/>
          <p:cNvSpPr txBox="1"/>
          <p:nvPr/>
        </p:nvSpPr>
        <p:spPr>
          <a:xfrm>
            <a:off x="266449" y="12365450"/>
            <a:ext cx="4602230" cy="86792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just">
              <a:buAutoNum type="arabicPeriod"/>
            </a:pPr>
            <a:r>
              <a:rPr lang="en-GB" sz="2700" b="1" noProof="0" dirty="0"/>
              <a:t>Chapter</a:t>
            </a:r>
          </a:p>
          <a:p>
            <a:pPr algn="just"/>
            <a:r>
              <a:rPr lang="en-GB" sz="2300" noProof="0" dirty="0"/>
              <a:t>Xxxxxxxxxxxxxxxxxxxxxxxxxxxxxxxxxxxxxxxxxxxxxxxxxxxxxxxxxxxxxxxxxxxxxxxxxxxxxxxxxxxxxxxxxxxxxxxxxxxxxxxxxxxxxxxxxxxxxxxxxxxxxxxxxxxxxxxxxxxxxxxxxxxxxxxxxxxxxxxxxxxxxxxxxx</a:t>
            </a:r>
          </a:p>
          <a:p>
            <a:pPr algn="just"/>
            <a:r>
              <a:rPr lang="en-GB" sz="2800" noProof="0" dirty="0"/>
              <a:t>Xxxxxxxxxxxxxxxxxxxxxxxxxxxxxxxxxxxxxxxxxxxxxxxxxxxxxxxxxxxxxxxxxxxxxxxxxxxxxxxxxxxxxxxxxxxxxxxxxxxxxxxxxxxxxxxxxxxxxxxxxxxxxxxxxxxxxxxxxxxxxxxxxxxxxxxxxxxxxxxxxxxxxxxxxx</a:t>
            </a:r>
          </a:p>
          <a:p>
            <a:pPr algn="just"/>
            <a:r>
              <a:rPr lang="en-GB" sz="2800" noProof="0" dirty="0"/>
              <a:t>xxxxxxxxxxxxxxxxxxxxxxxxxxxxxxxxxxxxxxxxxxxxxxxxxxxxxxxxxxxxxxxxxxxxxxxxxxxxxxxxxxxxxxxxxxxxxxxxxxxxxxxxxxxxxxxxxxxxxxxxxxxxxxxxxxxxxxxxxxxxxxxxxxxxxxxxxxxxxxxxxxxxxxxxxx</a:t>
            </a:r>
            <a:r>
              <a:rPr lang="en-GB" sz="2700" b="1" noProof="0" dirty="0"/>
              <a:t> </a:t>
            </a:r>
          </a:p>
          <a:p>
            <a:pPr algn="just"/>
            <a:r>
              <a:rPr lang="en-GB" sz="2800" noProof="0" dirty="0" err="1"/>
              <a:t>xxxxxxxxxxxxxxxxxxxxxxxxxxxx</a:t>
            </a:r>
            <a:endParaRPr lang="en-GB" sz="2800" noProof="0" dirty="0"/>
          </a:p>
        </p:txBody>
      </p:sp>
      <p:graphicFrame>
        <p:nvGraphicFramePr>
          <p:cNvPr id="39" name="Tabuľka 3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1858974"/>
              </p:ext>
            </p:extLst>
          </p:nvPr>
        </p:nvGraphicFramePr>
        <p:xfrm>
          <a:off x="5154003" y="6210139"/>
          <a:ext cx="9750488" cy="3206301"/>
        </p:xfrm>
        <a:graphic>
          <a:graphicData uri="http://schemas.openxmlformats.org/drawingml/2006/table">
            <a:tbl>
              <a:tblPr firstRow="1" firstCol="1" bandRow="1" bandCol="1"/>
              <a:tblGrid>
                <a:gridCol w="2690009">
                  <a:extLst>
                    <a:ext uri="{9D8B030D-6E8A-4147-A177-3AD203B41FA5}">
                      <a16:colId xmlns:a16="http://schemas.microsoft.com/office/drawing/2014/main" val="1536205698"/>
                    </a:ext>
                  </a:extLst>
                </a:gridCol>
                <a:gridCol w="3397530">
                  <a:extLst>
                    <a:ext uri="{9D8B030D-6E8A-4147-A177-3AD203B41FA5}">
                      <a16:colId xmlns:a16="http://schemas.microsoft.com/office/drawing/2014/main" val="3941647394"/>
                    </a:ext>
                  </a:extLst>
                </a:gridCol>
                <a:gridCol w="3662949">
                  <a:extLst>
                    <a:ext uri="{9D8B030D-6E8A-4147-A177-3AD203B41FA5}">
                      <a16:colId xmlns:a16="http://schemas.microsoft.com/office/drawing/2014/main" val="3691050548"/>
                    </a:ext>
                  </a:extLst>
                </a:gridCol>
              </a:tblGrid>
              <a:tr h="24164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200" b="1" dirty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Former state</a:t>
                      </a:r>
                      <a:endParaRPr lang="sk-SK" sz="22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658" marR="456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200" b="1" dirty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Technology = impulse of a change</a:t>
                      </a:r>
                      <a:endParaRPr lang="sk-SK" sz="22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658" marR="456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200" b="1" dirty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New state</a:t>
                      </a:r>
                      <a:endParaRPr lang="sk-SK" sz="22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658" marR="456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28057622"/>
                  </a:ext>
                </a:extLst>
              </a:tr>
              <a:tr h="755043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The information is present at one time in one place.</a:t>
                      </a:r>
                      <a:endParaRPr lang="sk-SK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658" marR="456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Shared databases.</a:t>
                      </a:r>
                      <a:endParaRPr lang="sk-SK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658" marR="456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The information is present at one time, in those places where it is needed.</a:t>
                      </a:r>
                      <a:endParaRPr lang="sk-SK" sz="2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658" marR="456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272345"/>
                  </a:ext>
                </a:extLst>
              </a:tr>
              <a:tr h="498346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Complex work can only be done by expert.</a:t>
                      </a:r>
                      <a:endParaRPr lang="sk-SK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658" marR="456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Expert systems.</a:t>
                      </a:r>
                      <a:endParaRPr lang="sk-SK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658" marR="456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Versatile worker is able to replace expert.</a:t>
                      </a:r>
                      <a:endParaRPr lang="sk-SK" sz="2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658" marR="456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847265"/>
                  </a:ext>
                </a:extLst>
              </a:tr>
              <a:tr h="1011741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It is necessary to choose between centralization and decentralization.</a:t>
                      </a:r>
                      <a:endParaRPr lang="sk-SK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658" marR="456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Telecommunication tools, networks.</a:t>
                      </a:r>
                      <a:endParaRPr lang="sk-SK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658" marR="456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It is possible to use the current benefits of centralization and decentralization.</a:t>
                      </a:r>
                      <a:endParaRPr lang="sk-SK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658" marR="456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73467565"/>
                  </a:ext>
                </a:extLst>
              </a:tr>
            </a:tbl>
          </a:graphicData>
        </a:graphic>
      </p:graphicFrame>
      <p:sp>
        <p:nvSpPr>
          <p:cNvPr id="40" name="BlokTextu 39"/>
          <p:cNvSpPr txBox="1"/>
          <p:nvPr/>
        </p:nvSpPr>
        <p:spPr>
          <a:xfrm>
            <a:off x="5176794" y="5630317"/>
            <a:ext cx="5027841" cy="3996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997" noProof="0" dirty="0"/>
              <a:t>Tab. 1 Technologies as initiative to a change</a:t>
            </a:r>
          </a:p>
        </p:txBody>
      </p:sp>
      <p:sp>
        <p:nvSpPr>
          <p:cNvPr id="15" name="Obdĺžnik 14">
            <a:extLst>
              <a:ext uri="{FF2B5EF4-FFF2-40B4-BE49-F238E27FC236}">
                <a16:creationId xmlns:a16="http://schemas.microsoft.com/office/drawing/2014/main" id="{FB18FAF9-FC40-189A-BB09-3352C8FDAAA0}"/>
              </a:ext>
            </a:extLst>
          </p:cNvPr>
          <p:cNvSpPr/>
          <p:nvPr/>
        </p:nvSpPr>
        <p:spPr>
          <a:xfrm>
            <a:off x="0" y="-37380"/>
            <a:ext cx="15119350" cy="3080616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</a:gra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pic>
        <p:nvPicPr>
          <p:cNvPr id="6" name="Obrázok 5" descr="Obrázok, na ktorom je snímka obrazovky, čierny&#10;&#10;Obsah vygenerovaný pomocou AI môže byť nesprávny.">
            <a:extLst>
              <a:ext uri="{FF2B5EF4-FFF2-40B4-BE49-F238E27FC236}">
                <a16:creationId xmlns:a16="http://schemas.microsoft.com/office/drawing/2014/main" id="{83CA6783-942B-F637-C6B7-B0E5A5C7600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4105" y="9640796"/>
            <a:ext cx="2270020" cy="2262478"/>
          </a:xfrm>
          <a:prstGeom prst="rect">
            <a:avLst/>
          </a:prstGeom>
        </p:spPr>
      </p:pic>
      <p:sp>
        <p:nvSpPr>
          <p:cNvPr id="12" name="BlokTextu 11">
            <a:extLst>
              <a:ext uri="{FF2B5EF4-FFF2-40B4-BE49-F238E27FC236}">
                <a16:creationId xmlns:a16="http://schemas.microsoft.com/office/drawing/2014/main" id="{5ABDEBE7-3B96-BB49-731E-CE84B6EC0225}"/>
              </a:ext>
            </a:extLst>
          </p:cNvPr>
          <p:cNvSpPr txBox="1"/>
          <p:nvPr/>
        </p:nvSpPr>
        <p:spPr>
          <a:xfrm>
            <a:off x="312487" y="364438"/>
            <a:ext cx="4352819" cy="2245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noProof="0" dirty="0"/>
              <a:t>Logo of your </a:t>
            </a:r>
          </a:p>
          <a:p>
            <a:pPr algn="ctr"/>
            <a:r>
              <a:rPr lang="en-GB" sz="4000" noProof="0" dirty="0"/>
              <a:t>institution</a:t>
            </a:r>
            <a:endParaRPr lang="en-GB" sz="1997" noProof="0" dirty="0"/>
          </a:p>
          <a:p>
            <a:endParaRPr lang="en-GB" sz="1997" noProof="0" dirty="0"/>
          </a:p>
          <a:p>
            <a:endParaRPr lang="en-GB" sz="1997" noProof="0" dirty="0"/>
          </a:p>
          <a:p>
            <a:endParaRPr lang="en-GB" sz="1997" noProof="0" dirty="0"/>
          </a:p>
        </p:txBody>
      </p:sp>
      <p:sp>
        <p:nvSpPr>
          <p:cNvPr id="16" name="BlokTextu 15">
            <a:extLst>
              <a:ext uri="{FF2B5EF4-FFF2-40B4-BE49-F238E27FC236}">
                <a16:creationId xmlns:a16="http://schemas.microsoft.com/office/drawing/2014/main" id="{6ADD452F-E4B3-AC2C-FE8F-2679036D8BC3}"/>
              </a:ext>
            </a:extLst>
          </p:cNvPr>
          <p:cNvSpPr txBox="1"/>
          <p:nvPr/>
        </p:nvSpPr>
        <p:spPr>
          <a:xfrm>
            <a:off x="7333412" y="254315"/>
            <a:ext cx="22621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02.-04. 12.</a:t>
            </a:r>
            <a:endParaRPr lang="en-GB" sz="3200" b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6" name="Skupina 35">
            <a:extLst>
              <a:ext uri="{FF2B5EF4-FFF2-40B4-BE49-F238E27FC236}">
                <a16:creationId xmlns:a16="http://schemas.microsoft.com/office/drawing/2014/main" id="{1B97AEB8-CC52-21AF-FAC1-17D4F410AD7B}"/>
              </a:ext>
            </a:extLst>
          </p:cNvPr>
          <p:cNvGrpSpPr/>
          <p:nvPr/>
        </p:nvGrpSpPr>
        <p:grpSpPr>
          <a:xfrm>
            <a:off x="276192" y="228152"/>
            <a:ext cx="14658466" cy="2788112"/>
            <a:chOff x="276192" y="228152"/>
            <a:chExt cx="14658466" cy="2788112"/>
          </a:xfrm>
        </p:grpSpPr>
        <p:grpSp>
          <p:nvGrpSpPr>
            <p:cNvPr id="34" name="Skupina 33">
              <a:extLst>
                <a:ext uri="{FF2B5EF4-FFF2-40B4-BE49-F238E27FC236}">
                  <a16:creationId xmlns:a16="http://schemas.microsoft.com/office/drawing/2014/main" id="{F56FDFE8-EDA3-7694-0D09-6EFCB1B275AA}"/>
                </a:ext>
              </a:extLst>
            </p:cNvPr>
            <p:cNvGrpSpPr/>
            <p:nvPr/>
          </p:nvGrpSpPr>
          <p:grpSpPr>
            <a:xfrm>
              <a:off x="1150963" y="228152"/>
              <a:ext cx="13783695" cy="2788112"/>
              <a:chOff x="1150963" y="228152"/>
              <a:chExt cx="13783695" cy="2788112"/>
            </a:xfrm>
          </p:grpSpPr>
          <p:pic>
            <p:nvPicPr>
              <p:cNvPr id="3" name="Obrázok 2" descr="Obrázok, na ktorom je text, grafika, písmo, snímka obrazovky&#10;&#10;Obsah vygenerovaný pomocou AI môže byť nesprávny.">
                <a:extLst>
                  <a:ext uri="{FF2B5EF4-FFF2-40B4-BE49-F238E27FC236}">
                    <a16:creationId xmlns:a16="http://schemas.microsoft.com/office/drawing/2014/main" id="{792888AC-139C-5EBD-2F7D-20C934C02AC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895379" y="228152"/>
                <a:ext cx="7096125" cy="2400300"/>
              </a:xfrm>
              <a:prstGeom prst="rect">
                <a:avLst/>
              </a:prstGeom>
            </p:spPr>
          </p:pic>
          <p:pic>
            <p:nvPicPr>
              <p:cNvPr id="11" name="Obrázok 10" descr="Obrázok, na ktorom je snímka obrazovky, čierny&#10;&#10;Obsah vygenerovaný pomocou AI môže byť nesprávny.">
                <a:extLst>
                  <a:ext uri="{FF2B5EF4-FFF2-40B4-BE49-F238E27FC236}">
                    <a16:creationId xmlns:a16="http://schemas.microsoft.com/office/drawing/2014/main" id="{500319FF-1FBD-3F49-8CBB-7BDFBC3E4D8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2168187" y="690603"/>
                <a:ext cx="891407" cy="888445"/>
              </a:xfrm>
              <a:prstGeom prst="rect">
                <a:avLst/>
              </a:prstGeom>
            </p:spPr>
          </p:pic>
          <p:pic>
            <p:nvPicPr>
              <p:cNvPr id="13" name="Obrázok 12" descr="Obrázok, na ktorom je logo, grafika, dizajn&#10;&#10;Obsah vygenerovaný pomocou AI môže byť nesprávny.">
                <a:extLst>
                  <a:ext uri="{FF2B5EF4-FFF2-40B4-BE49-F238E27FC236}">
                    <a16:creationId xmlns:a16="http://schemas.microsoft.com/office/drawing/2014/main" id="{E59FD632-50B5-8CA5-55D7-F4EED2A5846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4334474" y="375249"/>
                <a:ext cx="600183" cy="1161645"/>
              </a:xfrm>
              <a:prstGeom prst="rect">
                <a:avLst/>
              </a:prstGeom>
            </p:spPr>
          </p:pic>
          <p:pic>
            <p:nvPicPr>
              <p:cNvPr id="18" name="Obrázok 17" descr="Obrázok, na ktorom je čierny, temnota&#10;&#10;Obsah vygenerovaný pomocou AI môže byť nesprávny.">
                <a:extLst>
                  <a:ext uri="{FF2B5EF4-FFF2-40B4-BE49-F238E27FC236}">
                    <a16:creationId xmlns:a16="http://schemas.microsoft.com/office/drawing/2014/main" id="{FDFBD5DD-C5B4-A942-29C3-7CDE9FFCE30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228637" y="322660"/>
                <a:ext cx="891407" cy="1226576"/>
              </a:xfrm>
              <a:prstGeom prst="rect">
                <a:avLst/>
              </a:prstGeom>
            </p:spPr>
          </p:pic>
          <p:pic>
            <p:nvPicPr>
              <p:cNvPr id="21" name="Obrázok 20" descr="Obrázok, na ktorom je písmo, grafika, logo, grafický dizajn&#10;&#10;Obsah vygenerovaný pomocou AI môže byť nesprávny.">
                <a:extLst>
                  <a:ext uri="{FF2B5EF4-FFF2-40B4-BE49-F238E27FC236}">
                    <a16:creationId xmlns:a16="http://schemas.microsoft.com/office/drawing/2014/main" id="{064AE47D-BAC3-812E-93AE-62902CCDFA3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2168187" y="1820483"/>
                <a:ext cx="2766471" cy="982097"/>
              </a:xfrm>
              <a:prstGeom prst="rect">
                <a:avLst/>
              </a:prstGeom>
            </p:spPr>
          </p:pic>
          <p:pic>
            <p:nvPicPr>
              <p:cNvPr id="23" name="Obrázok 22" descr="Obrázok, na ktorom je grafika, písmo, snímka obrazovky, trojuholník&#10;&#10;Obsah vygenerovaný pomocou AI môže byť nesprávny.">
                <a:extLst>
                  <a:ext uri="{FF2B5EF4-FFF2-40B4-BE49-F238E27FC236}">
                    <a16:creationId xmlns:a16="http://schemas.microsoft.com/office/drawing/2014/main" id="{AD8823E8-722B-106A-1A15-AA473CF8601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365812" y="2336718"/>
                <a:ext cx="1518537" cy="679546"/>
              </a:xfrm>
              <a:prstGeom prst="rect">
                <a:avLst/>
              </a:prstGeom>
            </p:spPr>
          </p:pic>
          <p:pic>
            <p:nvPicPr>
              <p:cNvPr id="25" name="Obrázok 24" descr="Obrázok, na ktorom je písmo, grafika, logo, elektrická modrá&#10;&#10;Obsah vygenerovaný pomocou AI môže byť nesprávny.">
                <a:extLst>
                  <a:ext uri="{FF2B5EF4-FFF2-40B4-BE49-F238E27FC236}">
                    <a16:creationId xmlns:a16="http://schemas.microsoft.com/office/drawing/2014/main" id="{3DD529A7-0D7D-AEC6-3D4A-FCAB8A5DE94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0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9934908" y="2376475"/>
                <a:ext cx="2089263" cy="610708"/>
              </a:xfrm>
              <a:prstGeom prst="rect">
                <a:avLst/>
              </a:prstGeom>
              <a:noFill/>
            </p:spPr>
          </p:pic>
          <p:pic>
            <p:nvPicPr>
              <p:cNvPr id="28" name="Obrázok 27" descr="Obrázok, na ktorom je grafika, písmo, logo, elektrická modrá&#10;&#10;Obsah vygenerovaný pomocou AI môže byť nesprávny.">
                <a:extLst>
                  <a:ext uri="{FF2B5EF4-FFF2-40B4-BE49-F238E27FC236}">
                    <a16:creationId xmlns:a16="http://schemas.microsoft.com/office/drawing/2014/main" id="{6CB90106-DF54-A3C0-BC29-3EBC1B280D8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1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345713" y="2402334"/>
                <a:ext cx="1790026" cy="581758"/>
              </a:xfrm>
              <a:prstGeom prst="rect">
                <a:avLst/>
              </a:prstGeom>
            </p:spPr>
          </p:pic>
          <p:pic>
            <p:nvPicPr>
              <p:cNvPr id="30" name="Obrázok 29">
                <a:extLst>
                  <a:ext uri="{FF2B5EF4-FFF2-40B4-BE49-F238E27FC236}">
                    <a16:creationId xmlns:a16="http://schemas.microsoft.com/office/drawing/2014/main" id="{5ABDE037-1E73-4986-22EF-D178865545C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150963" y="2626916"/>
                <a:ext cx="2684714" cy="275183"/>
              </a:xfrm>
              <a:prstGeom prst="rect">
                <a:avLst/>
              </a:prstGeom>
            </p:spPr>
          </p:pic>
          <p:pic>
            <p:nvPicPr>
              <p:cNvPr id="32" name="Obrázok 31" descr="Obrázok, na ktorom je grafika, animák, grafický dizajn, animácia&#10;&#10;Obsah vygenerovaný pomocou AI môže byť nesprávny.">
                <a:extLst>
                  <a:ext uri="{FF2B5EF4-FFF2-40B4-BE49-F238E27FC236}">
                    <a16:creationId xmlns:a16="http://schemas.microsoft.com/office/drawing/2014/main" id="{AD6C6335-357E-81D9-9EAF-115ECBBA853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051701" y="2450648"/>
                <a:ext cx="2045495" cy="552283"/>
              </a:xfrm>
              <a:prstGeom prst="rect">
                <a:avLst/>
              </a:prstGeom>
            </p:spPr>
          </p:pic>
        </p:grpSp>
        <p:sp>
          <p:nvSpPr>
            <p:cNvPr id="35" name="BlokTextu 34">
              <a:extLst>
                <a:ext uri="{FF2B5EF4-FFF2-40B4-BE49-F238E27FC236}">
                  <a16:creationId xmlns:a16="http://schemas.microsoft.com/office/drawing/2014/main" id="{55574871-4796-E434-A265-2FA502AAC13D}"/>
                </a:ext>
              </a:extLst>
            </p:cNvPr>
            <p:cNvSpPr txBox="1"/>
            <p:nvPr/>
          </p:nvSpPr>
          <p:spPr>
            <a:xfrm>
              <a:off x="276192" y="2070730"/>
              <a:ext cx="463419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b="1" noProof="0" dirty="0">
                  <a:solidFill>
                    <a:schemeClr val="accent5">
                      <a:lumMod val="50000"/>
                    </a:schemeClr>
                  </a:solidFill>
                </a:rPr>
                <a:t>Carpathian Logistics Congress 2025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199124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991D128B54415408C8A561EDBEF6F59" ma:contentTypeVersion="12" ma:contentTypeDescription="Umožňuje vytvoriť nový dokument." ma:contentTypeScope="" ma:versionID="2db92cadd0320d78263d5feea6ce82ec">
  <xsd:schema xmlns:xsd="http://www.w3.org/2001/XMLSchema" xmlns:xs="http://www.w3.org/2001/XMLSchema" xmlns:p="http://schemas.microsoft.com/office/2006/metadata/properties" xmlns:ns2="23ed4d53-f3bb-4aa9-a1ea-eab483942ada" xmlns:ns3="591b52bd-2bfb-487d-8318-6751a8a52894" targetNamespace="http://schemas.microsoft.com/office/2006/metadata/properties" ma:root="true" ma:fieldsID="af95f22fc648bf9521830c866ba2c674" ns2:_="" ns3:_="">
    <xsd:import namespace="23ed4d53-f3bb-4aa9-a1ea-eab483942ada"/>
    <xsd:import namespace="591b52bd-2bfb-487d-8318-6751a8a5289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ed4d53-f3bb-4aa9-a1ea-eab483942ad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3" nillable="true" ma:taxonomy="true" ma:internalName="lcf76f155ced4ddcb4097134ff3c332f" ma:taxonomyFieldName="MediaServiceImageTags" ma:displayName="Značky obrázka" ma:readOnly="false" ma:fieldId="{5cf76f15-5ced-4ddc-b409-7134ff3c332f}" ma:taxonomyMulti="true" ma:sspId="bb6f6f3b-2fe1-4014-a0bf-2a89c100a37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1b52bd-2bfb-487d-8318-6751a8a52894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02876550-fdb4-4fe9-b0b7-5dc9aa39b32c}" ma:internalName="TaxCatchAll" ma:showField="CatchAllData" ma:web="591b52bd-2bfb-487d-8318-6751a8a5289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3ed4d53-f3bb-4aa9-a1ea-eab483942ada">
      <Terms xmlns="http://schemas.microsoft.com/office/infopath/2007/PartnerControls"/>
    </lcf76f155ced4ddcb4097134ff3c332f>
    <TaxCatchAll xmlns="591b52bd-2bfb-487d-8318-6751a8a52894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562FEF2-D5CA-4990-A0C7-0F46888265D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3ed4d53-f3bb-4aa9-a1ea-eab483942ada"/>
    <ds:schemaRef ds:uri="591b52bd-2bfb-487d-8318-6751a8a5289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0ACD381-A6CC-445F-80E6-D8CCD1E21220}">
  <ds:schemaRefs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23ed4d53-f3bb-4aa9-a1ea-eab483942ada"/>
    <ds:schemaRef ds:uri="http://schemas.microsoft.com/office/2006/metadata/properties"/>
    <ds:schemaRef ds:uri="http://schemas.microsoft.com/office/infopath/2007/PartnerControls"/>
    <ds:schemaRef ds:uri="591b52bd-2bfb-487d-8318-6751a8a52894"/>
    <ds:schemaRef ds:uri="http://www.w3.org/XML/1998/namespace"/>
    <ds:schemaRef ds:uri="http://purl.org/dc/terms/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92CB082C-40D4-4FA1-9F0D-AD8DEB26D985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1c9f27ef-fee6-45f4-9a64-255a8c8e25a5}" enabled="0" method="" siteId="{1c9f27ef-fee6-45f4-9a64-255a8c8e25a5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2716</TotalTime>
  <Words>240</Words>
  <Application>Microsoft Office PowerPoint</Application>
  <PresentationFormat>Vlastná</PresentationFormat>
  <Paragraphs>46</Paragraphs>
  <Slides>1</Slides>
  <Notes>1</Notes>
  <HiddenSlides>0</HiddenSlides>
  <MMClips>0</MMClips>
  <ScaleCrop>false</ScaleCrop>
  <HeadingPairs>
    <vt:vector size="6" baseType="variant">
      <vt:variant>
        <vt:lpstr>Použité písma</vt:lpstr>
      </vt:variant>
      <vt:variant>
        <vt:i4>2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Prezentácia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Mira</dc:creator>
  <cp:lastModifiedBy>Martin Straka</cp:lastModifiedBy>
  <cp:revision>48</cp:revision>
  <dcterms:created xsi:type="dcterms:W3CDTF">2013-02-11T11:53:56Z</dcterms:created>
  <dcterms:modified xsi:type="dcterms:W3CDTF">2025-11-21T13:18:46Z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0x0101007991D128B54415408C8A561EDBEF6F59</vt:lpwstr>
  </property>
  <property fmtid="{D5CDD505-2E9C-101B-9397-08002B2CF9AE}" pid="3" name="MediaServiceImageTags">
    <vt:lpwstr/>
  </property>
</Properties>
</file>